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0" r:id="rId34"/>
    <p:sldId id="269" r:id="rId35"/>
  </p:sldIdLst>
  <p:sldSz cx="18288000" cy="10287000"/>
  <p:notesSz cx="6858000" cy="9144000"/>
  <p:embeddedFontLst>
    <p:embeddedFont>
      <p:font typeface="Libre Franklin Bold" panose="020B0604020202020204" charset="0"/>
      <p:regular r:id="rId36"/>
    </p:embeddedFont>
    <p:embeddedFont>
      <p:font typeface="Montserrat Classic" panose="020B0604020202020204" charset="0"/>
      <p:regular r:id="rId37"/>
    </p:embeddedFont>
    <p:embeddedFont>
      <p:font typeface="Montserrat Classic Bold" panose="020B0604020202020204" charset="0"/>
      <p:regular r:id="rId38"/>
    </p:embeddedFont>
    <p:embeddedFont>
      <p:font typeface="Libre Franklin Light Bold Italics" panose="020B0604020202020204" charset="0"/>
      <p:regular r:id="rId39"/>
    </p:embeddedFont>
    <p:embeddedFont>
      <p:font typeface="Libre Franklin Light" panose="020B0604020202020204" charset="0"/>
      <p:regular r:id="rId40"/>
    </p:embeddedFont>
    <p:embeddedFont>
      <p:font typeface="Libre Franklin Light Italics" panose="020B0604020202020204" charset="0"/>
      <p:regular r:id="rId41"/>
    </p:embeddedFont>
    <p:embeddedFont>
      <p:font typeface="Libre Franklin Light Bold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Aileron Heavy" panose="020B0604020202020204" charset="0"/>
      <p:regular r:id="rId47"/>
    </p:embeddedFont>
    <p:embeddedFont>
      <p:font typeface="Aileron Regular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contest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un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7001533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53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1293</Words>
  <Application>Microsoft Office PowerPoint</Application>
  <PresentationFormat>Personalizzato</PresentationFormat>
  <Paragraphs>344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6" baseType="lpstr">
      <vt:lpstr>Libre Franklin Bold</vt:lpstr>
      <vt:lpstr>Montserrat Classic</vt:lpstr>
      <vt:lpstr>Arial</vt:lpstr>
      <vt:lpstr>Montserrat Classic Bold</vt:lpstr>
      <vt:lpstr>Libre Franklin Light Bold Italics</vt:lpstr>
      <vt:lpstr>Libre Franklin Light</vt:lpstr>
      <vt:lpstr>Libre Franklin Light Italics</vt:lpstr>
      <vt:lpstr>Libre Franklin Light Bold</vt:lpstr>
      <vt:lpstr>Calibri</vt:lpstr>
      <vt:lpstr>Aileron Heavy</vt:lpstr>
      <vt:lpstr>Aileron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40</cp:revision>
  <cp:lastPrinted>2020-11-15T15:35:33Z</cp:lastPrinted>
  <dcterms:created xsi:type="dcterms:W3CDTF">2006-08-16T00:00:00Z</dcterms:created>
  <dcterms:modified xsi:type="dcterms:W3CDTF">2020-11-21T17:02:36Z</dcterms:modified>
  <dc:identifier>DAEKUufQKP4</dc:identifier>
</cp:coreProperties>
</file>